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9"/>
  </p:notesMasterIdLst>
  <p:sldIdLst>
    <p:sldId id="256" r:id="rId2"/>
    <p:sldId id="275" r:id="rId3"/>
    <p:sldId id="272" r:id="rId4"/>
    <p:sldId id="258" r:id="rId5"/>
    <p:sldId id="259" r:id="rId6"/>
    <p:sldId id="260" r:id="rId7"/>
    <p:sldId id="273" r:id="rId8"/>
    <p:sldId id="274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26"/>
    <p:restoredTop sz="94613"/>
  </p:normalViewPr>
  <p:slideViewPr>
    <p:cSldViewPr snapToGrid="0" snapToObjects="1">
      <p:cViewPr varScale="1">
        <p:scale>
          <a:sx n="92" d="100"/>
          <a:sy n="92" d="100"/>
        </p:scale>
        <p:origin x="1608" y="66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BB865A-6191-3B48-B0BB-AC5B43A65365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5222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1409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03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7000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727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5270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4797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8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3.png"/><Relationship Id="rId4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Op kamp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voorspellen op basis van wat ik al weet.</a:t>
            </a:r>
          </a:p>
        </p:txBody>
      </p:sp>
      <p:pic>
        <p:nvPicPr>
          <p:cNvPr id="13" name="Picture 12" descr="OP KAMP! - Jolanda  Horsten - ISBN: 978904872753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3115" y="1990726"/>
            <a:ext cx="1492885" cy="2130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656917"/>
            <a:ext cx="482926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	Verhelderen met je maatje 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015999" y="2258591"/>
            <a:ext cx="648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68 t/m 75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8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Schrijf een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SchoolKX_New" charset="0"/>
              <a:ea typeface="SchoolKX_New" charset="0"/>
              <a:cs typeface="SchoolKX_New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32463" y="759425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Bespreken woorden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9 t/m 12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8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015999" y="4755494"/>
            <a:ext cx="648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Moeilijke woorden overhoren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Antwoorden vergelijken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8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Op kamp</a:t>
            </a: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8969" y="615050"/>
            <a:ext cx="919265" cy="1298592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1407" y="2581881"/>
            <a:ext cx="1857550" cy="1655035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1130" y="2664522"/>
            <a:ext cx="492125" cy="467207"/>
          </a:xfrm>
          <a:prstGeom prst="rect">
            <a:avLst/>
          </a:prstGeom>
        </p:spPr>
      </p:pic>
      <p:pic>
        <p:nvPicPr>
          <p:cNvPr id="13" name="Afbeelding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1129" y="5923809"/>
            <a:ext cx="492125" cy="46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57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381368" y="1357067"/>
            <a:ext cx="4037392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Kopieerblad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les 8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verhelderen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8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Op kamp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AF8EB6BE-F602-449D-9054-5EC7B89D37F0}"/>
              </a:ext>
            </a:extLst>
          </p:cNvPr>
          <p:cNvSpPr txBox="1"/>
          <p:nvPr/>
        </p:nvSpPr>
        <p:spPr>
          <a:xfrm>
            <a:off x="507030" y="781464"/>
            <a:ext cx="5136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verhelderen met team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B601723D-8771-450A-A309-2F8257F745D6}"/>
              </a:ext>
            </a:extLst>
          </p:cNvPr>
          <p:cNvSpPr txBox="1"/>
          <p:nvPr/>
        </p:nvSpPr>
        <p:spPr>
          <a:xfrm>
            <a:off x="521517" y="1357067"/>
            <a:ext cx="493703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, toneellezen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b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ladzijde 74 en 75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Woorden verhelderen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b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ladzijde 68 t/m 75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8" name="Afbeelding 21">
            <a:extLst>
              <a:ext uri="{FF2B5EF4-FFF2-40B4-BE49-F238E27FC236}">
                <a16:creationId xmlns:a16="http://schemas.microsoft.com/office/drawing/2014/main" id="{36929841-D121-4A32-8D5B-DC3142970C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7762" y="1951760"/>
            <a:ext cx="551985" cy="524036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2795" y="3977047"/>
            <a:ext cx="2996035" cy="2583143"/>
          </a:xfrm>
          <a:prstGeom prst="rect">
            <a:avLst/>
          </a:prstGeom>
        </p:spPr>
      </p:pic>
      <p:sp>
        <p:nvSpPr>
          <p:cNvPr id="17" name="Tekstvak 26">
            <a:extLst>
              <a:ext uri="{FF2B5EF4-FFF2-40B4-BE49-F238E27FC236}">
                <a16:creationId xmlns:a16="http://schemas.microsoft.com/office/drawing/2014/main" id="{40FDEEE0-C405-4E98-B542-49A802EE4C7D}"/>
              </a:ext>
            </a:extLst>
          </p:cNvPr>
          <p:cNvSpPr txBox="1"/>
          <p:nvPr/>
        </p:nvSpPr>
        <p:spPr>
          <a:xfrm>
            <a:off x="6381368" y="781464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Terugblik en vooruitblik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036" y="3065539"/>
            <a:ext cx="492125" cy="46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613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Op kamp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informatie uit een tekst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halen.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 descr="OP KAMP! - Jolanda  Horsten - ISBN: 978904872753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3115" y="1973133"/>
            <a:ext cx="1492885" cy="2130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879982"/>
            <a:ext cx="48292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 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Toets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102314" y="924416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Oefenen voor de toets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102314" y="2456066"/>
            <a:ext cx="648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bladzijde 76 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83 en maak de 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toetsvragen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Oefen de woordrijtjes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Op kamp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63" b="89916" l="9921" r="89980">
                        <a14:foregroundMark x1="39683" y1="30112" x2="39683" y2="30112"/>
                        <a14:foregroundMark x1="61706" y1="23249" x2="61706" y2="23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5271" y="3433232"/>
            <a:ext cx="1846729" cy="13081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88" y="1432247"/>
            <a:ext cx="491660" cy="466765"/>
          </a:xfrm>
          <a:prstGeom prst="rect">
            <a:avLst/>
          </a:prstGeom>
        </p:spPr>
      </p:pic>
      <p:pic>
        <p:nvPicPr>
          <p:cNvPr id="14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746" y="3322840"/>
            <a:ext cx="491660" cy="46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838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108000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Op kamp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3698" y="2028879"/>
            <a:ext cx="3930827" cy="257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10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Op kamp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67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een verhaal schrijven met behulp van een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woordweb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pic>
        <p:nvPicPr>
          <p:cNvPr id="12" name="Picture 11" descr="OP KAMP! - Jolanda  Horsten - ISBN: 978904872753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3790" y="1973133"/>
            <a:ext cx="1492885" cy="2130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533260" y="1156713"/>
            <a:ext cx="5688432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Woordweb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invullen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Kladversie werkschrift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Verhaal bespreken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Netversie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kopieerblad</a:t>
            </a:r>
          </a:p>
          <a:p>
            <a:pPr marL="9525">
              <a:tabLst>
                <a:tab pos="1677988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Tekening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Woordrijtjes oefenen		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533260" y="664242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10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Op kamp</a:t>
            </a:r>
          </a:p>
          <a:p>
            <a:pPr algn="r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7021956" y="2765479"/>
            <a:ext cx="4459983" cy="3573704"/>
          </a:xfrm>
          <a:prstGeom prst="rect">
            <a:avLst/>
          </a:prstGeom>
        </p:spPr>
      </p:pic>
      <p:pic>
        <p:nvPicPr>
          <p:cNvPr id="10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049" y="1945521"/>
            <a:ext cx="551985" cy="524036"/>
          </a:xfrm>
          <a:prstGeom prst="rect">
            <a:avLst/>
          </a:prstGeom>
        </p:spPr>
      </p:pic>
      <p:pic>
        <p:nvPicPr>
          <p:cNvPr id="13" name="Afbeelding 15">
            <a:extLst>
              <a:ext uri="{FF2B5EF4-FFF2-40B4-BE49-F238E27FC236}">
                <a16:creationId xmlns:a16="http://schemas.microsoft.com/office/drawing/2014/main" id="{C2DDF99B-BB77-4567-B89C-70477815D3C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050" y="3842304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85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675" y="1449388"/>
            <a:ext cx="1080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Woordbonnen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Samenwerken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7435" y="2442785"/>
            <a:ext cx="5259240" cy="3259756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10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Op kamp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2" name="Picture 11" descr="OP KAMP! - Jolanda  Horsten - ISBN: 978904872753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795" y="3933813"/>
            <a:ext cx="1033343" cy="15054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Op kamp</a:t>
            </a:r>
          </a:p>
        </p:txBody>
      </p:sp>
      <p:sp>
        <p:nvSpPr>
          <p:cNvPr id="6" name="Tekstvak 15">
            <a:extLst>
              <a:ext uri="{FF2B5EF4-FFF2-40B4-BE49-F238E27FC236}">
                <a16:creationId xmlns:a16="http://schemas.microsoft.com/office/drawing/2014/main" id="{7B62515B-EBCE-458E-A29F-D83AA6157434}"/>
              </a:ext>
            </a:extLst>
          </p:cNvPr>
          <p:cNvSpPr txBox="1"/>
          <p:nvPr/>
        </p:nvSpPr>
        <p:spPr>
          <a:xfrm>
            <a:off x="790186" y="1350457"/>
            <a:ext cx="10705813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K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om tot een teamantwoord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minuten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pic>
        <p:nvPicPr>
          <p:cNvPr id="7" name="Afbeelding 17">
            <a:extLst>
              <a:ext uri="{FF2B5EF4-FFF2-40B4-BE49-F238E27FC236}">
                <a16:creationId xmlns:a16="http://schemas.microsoft.com/office/drawing/2014/main" id="{4F400B2A-03E4-4A04-BD2F-D7CD4B90F0D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714" y="1855470"/>
            <a:ext cx="551985" cy="524036"/>
          </a:xfrm>
          <a:prstGeom prst="rect">
            <a:avLst/>
          </a:prstGeom>
        </p:spPr>
      </p:pic>
      <p:sp>
        <p:nvSpPr>
          <p:cNvPr id="8" name="Tekstvak 21">
            <a:extLst>
              <a:ext uri="{FF2B5EF4-FFF2-40B4-BE49-F238E27FC236}">
                <a16:creationId xmlns:a16="http://schemas.microsoft.com/office/drawing/2014/main" id="{D039F7D4-AC05-409D-9D4E-EF6A4A5009D7}"/>
              </a:ext>
            </a:extLst>
          </p:cNvPr>
          <p:cNvSpPr txBox="1"/>
          <p:nvPr/>
        </p:nvSpPr>
        <p:spPr>
          <a:xfrm>
            <a:off x="790186" y="817431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Voorspellen</a:t>
            </a:r>
          </a:p>
        </p:txBody>
      </p:sp>
      <p:pic>
        <p:nvPicPr>
          <p:cNvPr id="9" name="Afbeelding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4709" y="2780907"/>
            <a:ext cx="3416475" cy="304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68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396000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mixer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overdrijven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mokken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expres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smokkelen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signaal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boomhut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dennenappel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overlast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er genoeg van hebben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geachte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gejat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4990599" y="1449388"/>
            <a:ext cx="6506075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Schrijf de woorden op in de woordenlijst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6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schrijven</a:t>
            </a: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Success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All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0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es 6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Op kamp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noProof="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: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Woorden van de week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3650" y="3421930"/>
            <a:ext cx="1885985" cy="2664222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640" y="2325535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543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696000" y="3364756"/>
            <a:ext cx="52200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Lees bladzijde 55 t/m 61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6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Schrijf een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699044" y="1350457"/>
            <a:ext cx="522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423052" y="747886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065213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Verhelderen met je maatje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Op kamp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076" y="3893225"/>
            <a:ext cx="551985" cy="524036"/>
          </a:xfrm>
          <a:prstGeom prst="rect">
            <a:avLst/>
          </a:prstGeom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id="{7B62515B-EBCE-458E-A29F-D83AA6157434}"/>
              </a:ext>
            </a:extLst>
          </p:cNvPr>
          <p:cNvSpPr txBox="1"/>
          <p:nvPr/>
        </p:nvSpPr>
        <p:spPr>
          <a:xfrm>
            <a:off x="696000" y="1350457"/>
            <a:ext cx="522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Teamantwoord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4F400B2A-03E4-4A04-BD2F-D7CD4B90F0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99" y="1818563"/>
            <a:ext cx="551985" cy="524036"/>
          </a:xfrm>
          <a:prstGeom prst="rect">
            <a:avLst/>
          </a:prstGeom>
        </p:spPr>
      </p:pic>
      <p:sp>
        <p:nvSpPr>
          <p:cNvPr id="21" name="Tekstvak 20">
            <a:extLst>
              <a:ext uri="{FF2B5EF4-FFF2-40B4-BE49-F238E27FC236}">
                <a16:creationId xmlns:a16="http://schemas.microsoft.com/office/drawing/2014/main" id="{67477F73-DC72-456A-B171-0F9F44BED9E5}"/>
              </a:ext>
            </a:extLst>
          </p:cNvPr>
          <p:cNvSpPr txBox="1"/>
          <p:nvPr/>
        </p:nvSpPr>
        <p:spPr>
          <a:xfrm>
            <a:off x="695324" y="2756497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4: 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D039F7D4-AC05-409D-9D4E-EF6A4A5009D7}"/>
              </a:ext>
            </a:extLst>
          </p:cNvPr>
          <p:cNvSpPr txBox="1"/>
          <p:nvPr/>
        </p:nvSpPr>
        <p:spPr>
          <a:xfrm>
            <a:off x="695325" y="747886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Voorspellen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560D65D7-91B4-4678-81E8-87D29CBC9031}"/>
              </a:ext>
            </a:extLst>
          </p:cNvPr>
          <p:cNvSpPr txBox="1"/>
          <p:nvPr/>
        </p:nvSpPr>
        <p:spPr>
          <a:xfrm>
            <a:off x="6741366" y="3342277"/>
            <a:ext cx="52200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, toneellezen 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b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ladzijde 58 t/m 61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Woorden verhelderen</a:t>
            </a: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b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ladzijde 55 t/m 61</a:t>
            </a: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 minuten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36C0AACF-827F-47F4-B034-DC31FC9D9E9A}"/>
              </a:ext>
            </a:extLst>
          </p:cNvPr>
          <p:cNvSpPr txBox="1"/>
          <p:nvPr/>
        </p:nvSpPr>
        <p:spPr>
          <a:xfrm>
            <a:off x="6699044" y="2754146"/>
            <a:ext cx="5110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6: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verhelderen met team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013F7683-F7FB-4507-AC84-6A7D3B5F372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6199" y="5194021"/>
            <a:ext cx="2122845" cy="1388649"/>
          </a:xfrm>
          <a:prstGeom prst="rect">
            <a:avLst/>
          </a:prstGeom>
        </p:spPr>
      </p:pic>
      <p:pic>
        <p:nvPicPr>
          <p:cNvPr id="25" name="Afbeelding 17">
            <a:extLst>
              <a:ext uri="{FF2B5EF4-FFF2-40B4-BE49-F238E27FC236}">
                <a16:creationId xmlns:a16="http://schemas.microsoft.com/office/drawing/2014/main" id="{4F400B2A-03E4-4A04-BD2F-D7CD4B90F0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5084" y="1818563"/>
            <a:ext cx="551985" cy="524036"/>
          </a:xfrm>
          <a:prstGeom prst="rect">
            <a:avLst/>
          </a:prstGeom>
        </p:spPr>
      </p:pic>
      <p:pic>
        <p:nvPicPr>
          <p:cNvPr id="26" name="Afbeelding 17">
            <a:extLst>
              <a:ext uri="{FF2B5EF4-FFF2-40B4-BE49-F238E27FC236}">
                <a16:creationId xmlns:a16="http://schemas.microsoft.com/office/drawing/2014/main" id="{4F400B2A-03E4-4A04-BD2F-D7CD4B90F0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5083" y="5065010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27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©Success for All.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96000" y="1508215"/>
            <a:ext cx="1080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Samenwerken.</a:t>
            </a:r>
          </a:p>
          <a:p>
            <a:pPr marL="28575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Voorspellen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verhelderen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Samenvatten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verhelderen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941425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7: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Op kamp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3188C6B-EB5B-419D-AFAF-52C8B85EF05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1503" y="3351902"/>
            <a:ext cx="3940347" cy="257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10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7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Op kamp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135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een deel van de tekst samenvatten. </a:t>
            </a:r>
          </a:p>
        </p:txBody>
      </p:sp>
      <p:pic>
        <p:nvPicPr>
          <p:cNvPr id="12" name="Picture 11" descr="OP KAMP! - Jolanda  Horsten - ISBN: 978904872753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3115" y="1973133"/>
            <a:ext cx="1492885" cy="2130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805513"/>
            <a:ext cx="48292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Samenvatten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868342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Bespreken woorden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 t/m 8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7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7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Op kamp</a:t>
            </a:r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5842" y="4187181"/>
            <a:ext cx="2128063" cy="1896056"/>
          </a:xfrm>
          <a:prstGeom prst="rect">
            <a:avLst/>
          </a:prstGeom>
        </p:spPr>
      </p:pic>
      <p:sp>
        <p:nvSpPr>
          <p:cNvPr id="13" name="Tekstvak 14"/>
          <p:cNvSpPr txBox="1"/>
          <p:nvPr/>
        </p:nvSpPr>
        <p:spPr>
          <a:xfrm>
            <a:off x="5016000" y="2375320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Teamantwoord, verhaalkaart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6631" y="694359"/>
            <a:ext cx="1028911" cy="1453483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8071" y="2807814"/>
            <a:ext cx="498306" cy="473075"/>
          </a:xfrm>
          <a:prstGeom prst="rect">
            <a:avLst/>
          </a:prstGeom>
        </p:spPr>
      </p:pic>
      <p:sp>
        <p:nvSpPr>
          <p:cNvPr id="17" name="Tekstvak 17"/>
          <p:cNvSpPr txBox="1"/>
          <p:nvPr/>
        </p:nvSpPr>
        <p:spPr>
          <a:xfrm>
            <a:off x="5008104" y="3952083"/>
            <a:ext cx="648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62 t/m 67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7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een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8071" y="4567866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885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283861" y="3985372"/>
            <a:ext cx="5282548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, toneellezen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b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ladzijde 65 t/m 67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Woorden verhelderen</a:t>
            </a: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b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ladzijde 62 t/m 67</a:t>
            </a:r>
          </a:p>
          <a:p>
            <a:pPr marL="9525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6637120" y="1275300"/>
            <a:ext cx="401215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Samenvatten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verhelderen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week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637120" y="77445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7: Terugblik en vooruitblik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283861" y="3496168"/>
            <a:ext cx="5136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5: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verhelderen met team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7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Op kamp</a:t>
            </a:r>
          </a:p>
        </p:txBody>
      </p:sp>
      <p:sp>
        <p:nvSpPr>
          <p:cNvPr id="14" name="Tekstvak 18"/>
          <p:cNvSpPr txBox="1"/>
          <p:nvPr/>
        </p:nvSpPr>
        <p:spPr>
          <a:xfrm>
            <a:off x="283862" y="1275300"/>
            <a:ext cx="5282547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Moeilijke woorden overhoren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Antwoorden vergelijken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Schrijf een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kstvak 17"/>
          <p:cNvSpPr txBox="1"/>
          <p:nvPr/>
        </p:nvSpPr>
        <p:spPr>
          <a:xfrm>
            <a:off x="283861" y="77445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Verhelderen met je maatje 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331" y="5636861"/>
            <a:ext cx="551985" cy="524036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3166" y="3222974"/>
            <a:ext cx="2470009" cy="212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179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8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Op kamp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000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Ik ken de betekenis van de woorden van de week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 descr="OP KAMP! - Jolanda  Horsten - ISBN: 978904872753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3115" y="1973133"/>
            <a:ext cx="1492885" cy="2130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3976</TotalTime>
  <Words>907</Words>
  <Application>Microsoft Office PowerPoint</Application>
  <PresentationFormat>Widescreen</PresentationFormat>
  <Paragraphs>276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SchoolKX_New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E.M. Baas</cp:lastModifiedBy>
  <cp:revision>301</cp:revision>
  <dcterms:created xsi:type="dcterms:W3CDTF">2017-07-26T14:05:48Z</dcterms:created>
  <dcterms:modified xsi:type="dcterms:W3CDTF">2022-08-03T12:04:48Z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co">
    <vt:lpwstr>JA</vt:lpwstr>
  </property>
</Properties>
</file>